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136" d="100"/>
          <a:sy n="136" d="100"/>
        </p:scale>
        <p:origin x="472" y="-1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7/23/21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73199" y="1131534"/>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a:t>
                </a:r>
                <a:r>
                  <a:rPr lang="en-US" sz="1800">
                    <a:ea typeface="Arial" charset="0"/>
                    <a:cs typeface="Arial" charset="0"/>
                  </a:rPr>
                  <a:t>reflection coefficients</a:t>
                </a:r>
                <a:endParaRPr lang="en-US" sz="1800" dirty="0">
                  <a:ea typeface="Arial" charset="0"/>
                  <a:cs typeface="Arial" charset="0"/>
                </a:endParaRPr>
              </a:p>
              <a:p>
                <a:pPr marL="342900" indent="-342900" algn="l">
                  <a:buFont typeface="Arial" panose="020B0604020202020204" pitchFamily="34" charset="0"/>
                  <a:buChar char="•"/>
                </a:pPr>
                <a:r>
                  <a:rPr lang="en-US" sz="1800" dirty="0" err="1">
                    <a:ea typeface="Arial" charset="0"/>
                    <a:cs typeface="Arial" charset="0"/>
                  </a:rPr>
                  <a:t>Todo</a:t>
                </a:r>
                <a:r>
                  <a:rPr lang="en-US" sz="1800" dirty="0">
                    <a:ea typeface="Arial" charset="0"/>
                    <a:cs typeface="Arial" charset="0"/>
                  </a:rPr>
                  <a:t>: </a:t>
                </a:r>
              </a:p>
              <a:p>
                <a:pPr marL="800100" lvl="1" indent="-342900">
                  <a:buFont typeface="+mj-lt"/>
                  <a:buAutoNum type="arabicPeriod"/>
                </a:pPr>
                <a:r>
                  <a:rPr lang="en-US" sz="1600" dirty="0">
                    <a:ea typeface="Arial" charset="0"/>
                    <a:cs typeface="Arial" charset="0"/>
                  </a:rPr>
                  <a:t>37 Antennas</a:t>
                </a:r>
              </a:p>
              <a:p>
                <a:pPr marL="800100" lvl="1" indent="-342900">
                  <a:buFont typeface="+mj-lt"/>
                  <a:buAutoNum type="arabicPeriod"/>
                </a:pPr>
                <a:r>
                  <a:rPr lang="en-US" sz="1600" dirty="0">
                    <a:ea typeface="Arial" charset="0"/>
                    <a:cs typeface="Arial" charset="0"/>
                  </a:rPr>
                  <a:t>26 VFO</a:t>
                </a:r>
              </a:p>
              <a:p>
                <a:pPr marL="800100" lvl="1" indent="-342900">
                  <a:buFont typeface="+mj-lt"/>
                  <a:buAutoNum type="arabicPeriod"/>
                </a:pPr>
                <a:r>
                  <a:rPr lang="en-US" sz="1600" dirty="0">
                    <a:ea typeface="Arial" charset="0"/>
                    <a:cs typeface="Arial" charset="0"/>
                  </a:rPr>
                  <a:t>28 Mixer</a:t>
                </a:r>
              </a:p>
              <a:p>
                <a:pPr marL="800100" lvl="1" indent="-342900">
                  <a:buFont typeface="+mj-lt"/>
                  <a:buAutoNum type="arabicPeriod"/>
                </a:pPr>
                <a:r>
                  <a:rPr lang="en-US" sz="1600" dirty="0">
                    <a:ea typeface="Arial" charset="0"/>
                    <a:cs typeface="Arial" charset="0"/>
                  </a:rPr>
                  <a:t>29 Product detector</a:t>
                </a:r>
              </a:p>
              <a:p>
                <a:pPr marL="800100" lvl="1" indent="-342900">
                  <a:buFont typeface="+mj-lt"/>
                  <a:buAutoNum type="arabicPeriod"/>
                </a:pPr>
                <a:r>
                  <a:rPr lang="en-US" sz="1600" dirty="0">
                    <a:ea typeface="Arial" charset="0"/>
                    <a:cs typeface="Arial" charset="0"/>
                  </a:rPr>
                  <a:t>24 Power amp</a:t>
                </a:r>
              </a:p>
              <a:p>
                <a:pPr marL="800100" lvl="1" indent="-342900">
                  <a:buFont typeface="+mj-lt"/>
                  <a:buAutoNum type="arabicPeriod"/>
                </a:pPr>
                <a:r>
                  <a:rPr lang="en-US" sz="1600" dirty="0">
                    <a:ea typeface="Arial" charset="0"/>
                    <a:cs typeface="Arial" charset="0"/>
                  </a:rPr>
                  <a:t>22 Emitter degeneration</a:t>
                </a:r>
              </a:p>
              <a:p>
                <a:pPr marL="800100" lvl="1" indent="-342900">
                  <a:buFont typeface="+mj-lt"/>
                  <a:buAutoNum type="arabicPeriod"/>
                </a:pPr>
                <a:r>
                  <a:rPr lang="en-US" sz="1600" dirty="0">
                    <a:ea typeface="Arial" charset="0"/>
                    <a:cs typeface="Arial" charset="0"/>
                  </a:rPr>
                  <a:t>25 thermal</a:t>
                </a:r>
              </a:p>
              <a:p>
                <a:pPr marL="800100" lvl="1" indent="-342900">
                  <a:buFont typeface="+mj-lt"/>
                  <a:buAutoNum type="arabicPeriod"/>
                </a:pPr>
                <a:r>
                  <a:rPr lang="en-US" sz="1600" dirty="0">
                    <a:ea typeface="Arial" charset="0"/>
                    <a:cs typeface="Arial" charset="0"/>
                  </a:rPr>
                  <a:t>32 AGC</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3199" y="1131534"/>
                <a:ext cx="11294772" cy="5018623"/>
              </a:xfrm>
              <a:blipFill>
                <a:blip r:embed="rId3"/>
                <a:stretch>
                  <a:fillRect l="-337" t="-1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919255"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defTabSz="457200" latinLnBrk="1" hangingPunct="0"/>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919255" cy="4370514"/>
              </a:xfrm>
              <a:prstGeom prst="rect">
                <a:avLst/>
              </a:prstGeom>
              <a:blipFill>
                <a:blip r:embed="rId3"/>
                <a:stretch>
                  <a:fillRect l="-1465"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45194"/>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94224"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7" y="1192080"/>
            <a:ext cx="7674459"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4962</TotalTime>
  <Words>13916</Words>
  <Application>Microsoft Macintosh PowerPoint</Application>
  <PresentationFormat>Widescreen</PresentationFormat>
  <Paragraphs>2544</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692</cp:revision>
  <dcterms:created xsi:type="dcterms:W3CDTF">2021-07-06T18:24:07Z</dcterms:created>
  <dcterms:modified xsi:type="dcterms:W3CDTF">2021-07-24T04:36:35Z</dcterms:modified>
</cp:coreProperties>
</file>